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8"/>
  </p:notesMasterIdLst>
  <p:sldIdLst>
    <p:sldId id="262" r:id="rId2"/>
    <p:sldId id="256" r:id="rId3"/>
    <p:sldId id="257" r:id="rId4"/>
    <p:sldId id="258" r:id="rId5"/>
    <p:sldId id="259" r:id="rId6"/>
    <p:sldId id="260" r:id="rId7"/>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aximized" horzBarState="maximized">
    <p:restoredLeft sz="84380"/>
    <p:restoredTop sz="85968" autoAdjust="0"/>
  </p:normalViewPr>
  <p:slideViewPr>
    <p:cSldViewPr>
      <p:cViewPr>
        <p:scale>
          <a:sx n="85" d="100"/>
          <a:sy n="85" d="100"/>
        </p:scale>
        <p:origin x="-768" y="12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6DF871BD-A92E-418D-8B0D-9A4DA3C84170}" type="datetimeFigureOut">
              <a:rPr lang="he-IL" smtClean="0"/>
              <a:t>כ"א/סיון/תשע"ד</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6884A229-B779-4DF2-803A-AFECA1F66CEC}" type="slidenum">
              <a:rPr lang="he-IL" smtClean="0"/>
              <a:t>‹#›</a:t>
            </a:fld>
            <a:endParaRPr lang="he-IL"/>
          </a:p>
        </p:txBody>
      </p:sp>
    </p:spTree>
    <p:extLst>
      <p:ext uri="{BB962C8B-B14F-4D97-AF65-F5344CB8AC3E}">
        <p14:creationId xmlns:p14="http://schemas.microsoft.com/office/powerpoint/2010/main" val="363086735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6884A229-B779-4DF2-803A-AFECA1F66CEC}" type="slidenum">
              <a:rPr lang="he-IL" smtClean="0"/>
              <a:t>4</a:t>
            </a:fld>
            <a:endParaRPr lang="he-IL"/>
          </a:p>
        </p:txBody>
      </p:sp>
    </p:spTree>
    <p:extLst>
      <p:ext uri="{BB962C8B-B14F-4D97-AF65-F5344CB8AC3E}">
        <p14:creationId xmlns:p14="http://schemas.microsoft.com/office/powerpoint/2010/main" val="3351364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6884A229-B779-4DF2-803A-AFECA1F66CEC}" type="slidenum">
              <a:rPr lang="he-IL" smtClean="0"/>
              <a:t>6</a:t>
            </a:fld>
            <a:endParaRPr lang="he-I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10" name="משולש ישר-זווית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כותרת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he-IL" smtClean="0"/>
              <a:t>לחץ כדי לערוך סגנון כותרת של תבנית בסיס</a:t>
            </a:r>
            <a:endParaRPr kumimoji="0" lang="en-US"/>
          </a:p>
        </p:txBody>
      </p:sp>
      <p:sp>
        <p:nvSpPr>
          <p:cNvPr id="17" name="כותרת משנה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he-IL" smtClean="0"/>
              <a:t>לחץ כדי לערוך סגנון כותרת משנה של תבנית בסיס</a:t>
            </a:r>
            <a:endParaRPr kumimoji="0" lang="en-US"/>
          </a:p>
        </p:txBody>
      </p:sp>
      <p:grpSp>
        <p:nvGrpSpPr>
          <p:cNvPr id="2" name="קבוצה 1"/>
          <p:cNvGrpSpPr/>
          <p:nvPr/>
        </p:nvGrpSpPr>
        <p:grpSpPr>
          <a:xfrm>
            <a:off x="-3765" y="4953000"/>
            <a:ext cx="9147765" cy="1912088"/>
            <a:chOff x="-3765" y="4832896"/>
            <a:chExt cx="9147765" cy="2032192"/>
          </a:xfrm>
          <a:solidFill>
            <a:schemeClr val="accent4">
              <a:lumMod val="75000"/>
            </a:schemeClr>
          </a:solidFill>
        </p:grpSpPr>
        <p:sp>
          <p:nvSpPr>
            <p:cNvPr id="7" name="צורה חופשית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צורה חופשית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צורה חופשית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gr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מחבר ישר 11"/>
            <p:cNvCxnSpPr/>
            <p:nvPr/>
          </p:nvCxnSpPr>
          <p:spPr>
            <a:xfrm>
              <a:off x="-3765" y="4880373"/>
              <a:ext cx="9147765" cy="839943"/>
            </a:xfrm>
            <a:prstGeom prst="line">
              <a:avLst/>
            </a:prstGeom>
            <a:grp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מציין מיקום של תאריך 29"/>
          <p:cNvSpPr>
            <a:spLocks noGrp="1"/>
          </p:cNvSpPr>
          <p:nvPr>
            <p:ph type="dt" sz="half" idx="10"/>
          </p:nvPr>
        </p:nvSpPr>
        <p:spPr/>
        <p:txBody>
          <a:bodyPr/>
          <a:lstStyle>
            <a:lvl1pPr>
              <a:defRPr>
                <a:solidFill>
                  <a:srgbClr val="FFFFFF"/>
                </a:solidFill>
              </a:defRPr>
            </a:lvl1pPr>
            <a:extLst/>
          </a:lstStyle>
          <a:p>
            <a:fld id="{E935ED97-BD28-43E6-9C6E-2A70E6B6A371}" type="datetimeFigureOut">
              <a:rPr lang="he-IL" smtClean="0"/>
              <a:pPr/>
              <a:t>כ"א/סיון/תשע"ד</a:t>
            </a:fld>
            <a:endParaRPr lang="he-IL"/>
          </a:p>
        </p:txBody>
      </p:sp>
      <p:sp>
        <p:nvSpPr>
          <p:cNvPr id="19" name="מציין מיקום של כותרת תחתונה 18"/>
          <p:cNvSpPr>
            <a:spLocks noGrp="1"/>
          </p:cNvSpPr>
          <p:nvPr>
            <p:ph type="ftr" sz="quarter" idx="11"/>
          </p:nvPr>
        </p:nvSpPr>
        <p:spPr/>
        <p:txBody>
          <a:bodyPr/>
          <a:lstStyle>
            <a:lvl1pPr>
              <a:defRPr>
                <a:solidFill>
                  <a:schemeClr val="accent1">
                    <a:tint val="20000"/>
                  </a:schemeClr>
                </a:solidFill>
              </a:defRPr>
            </a:lvl1pPr>
            <a:extLst/>
          </a:lstStyle>
          <a:p>
            <a:endParaRPr lang="he-IL"/>
          </a:p>
        </p:txBody>
      </p:sp>
      <p:sp>
        <p:nvSpPr>
          <p:cNvPr id="27" name="מציין מיקום של מספר שקופית 26"/>
          <p:cNvSpPr>
            <a:spLocks noGrp="1"/>
          </p:cNvSpPr>
          <p:nvPr>
            <p:ph type="sldNum" sz="quarter" idx="12"/>
          </p:nvPr>
        </p:nvSpPr>
        <p:spPr/>
        <p:txBody>
          <a:bodyPr/>
          <a:lstStyle>
            <a:lvl1pPr>
              <a:defRPr>
                <a:solidFill>
                  <a:srgbClr val="FFFFFF"/>
                </a:solidFill>
              </a:defRPr>
            </a:lvl1pPr>
            <a:extLst/>
          </a:lstStyle>
          <a:p>
            <a:fld id="{3457A879-166B-4183-B202-5C9B182CD8F7}" type="slidenum">
              <a:rPr lang="he-IL" smtClean="0"/>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extLst/>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a:xfrm>
            <a:off x="457200" y="1481329"/>
            <a:ext cx="8229600" cy="4386071"/>
          </a:xfrm>
        </p:spPr>
        <p:txBody>
          <a:bodyPr vert="eaVert"/>
          <a:lstStyle>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extLst/>
          </a:lstStyle>
          <a:p>
            <a:fld id="{E935ED97-BD28-43E6-9C6E-2A70E6B6A371}" type="datetimeFigureOut">
              <a:rPr lang="he-IL" smtClean="0"/>
              <a:pPr/>
              <a:t>כ"א/סיון/תשע"ד</a:t>
            </a:fld>
            <a:endParaRPr lang="he-IL"/>
          </a:p>
        </p:txBody>
      </p:sp>
      <p:sp>
        <p:nvSpPr>
          <p:cNvPr id="5" name="מציין מיקום של כותרת תחתונה 4"/>
          <p:cNvSpPr>
            <a:spLocks noGrp="1"/>
          </p:cNvSpPr>
          <p:nvPr>
            <p:ph type="ftr" sz="quarter" idx="11"/>
          </p:nvPr>
        </p:nvSpPr>
        <p:spPr/>
        <p:txBody>
          <a:bodyPr/>
          <a:lstStyle>
            <a:extLst/>
          </a:lstStyle>
          <a:p>
            <a:endParaRPr lang="he-IL"/>
          </a:p>
        </p:txBody>
      </p:sp>
      <p:sp>
        <p:nvSpPr>
          <p:cNvPr id="6" name="מציין מיקום של מספר שקופית 5"/>
          <p:cNvSpPr>
            <a:spLocks noGrp="1"/>
          </p:cNvSpPr>
          <p:nvPr>
            <p:ph type="sldNum" sz="quarter" idx="12"/>
          </p:nvPr>
        </p:nvSpPr>
        <p:spPr/>
        <p:txBody>
          <a:bodyPr/>
          <a:lstStyle>
            <a:extLst/>
          </a:lstStyle>
          <a:p>
            <a:fld id="{3457A879-166B-4183-B202-5C9B182CD8F7}"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844013" y="274640"/>
            <a:ext cx="1777470" cy="5592761"/>
          </a:xfrm>
        </p:spPr>
        <p:txBody>
          <a:bodyPr vert="eaVert"/>
          <a:lstStyle>
            <a:extLst/>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a:xfrm>
            <a:off x="457200" y="274641"/>
            <a:ext cx="6324600" cy="5592760"/>
          </a:xfrm>
        </p:spPr>
        <p:txBody>
          <a:bodyPr vert="eaVert"/>
          <a:lstStyle>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extLst/>
          </a:lstStyle>
          <a:p>
            <a:fld id="{E935ED97-BD28-43E6-9C6E-2A70E6B6A371}" type="datetimeFigureOut">
              <a:rPr lang="he-IL" smtClean="0"/>
              <a:pPr/>
              <a:t>כ"א/סיון/תשע"ד</a:t>
            </a:fld>
            <a:endParaRPr lang="he-IL"/>
          </a:p>
        </p:txBody>
      </p:sp>
      <p:sp>
        <p:nvSpPr>
          <p:cNvPr id="5" name="מציין מיקום של כותרת תחתונה 4"/>
          <p:cNvSpPr>
            <a:spLocks noGrp="1"/>
          </p:cNvSpPr>
          <p:nvPr>
            <p:ph type="ftr" sz="quarter" idx="11"/>
          </p:nvPr>
        </p:nvSpPr>
        <p:spPr/>
        <p:txBody>
          <a:bodyPr/>
          <a:lstStyle>
            <a:extLst/>
          </a:lstStyle>
          <a:p>
            <a:endParaRPr lang="he-IL"/>
          </a:p>
        </p:txBody>
      </p:sp>
      <p:sp>
        <p:nvSpPr>
          <p:cNvPr id="6" name="מציין מיקום של מספר שקופית 5"/>
          <p:cNvSpPr>
            <a:spLocks noGrp="1"/>
          </p:cNvSpPr>
          <p:nvPr>
            <p:ph type="sldNum" sz="quarter" idx="12"/>
          </p:nvPr>
        </p:nvSpPr>
        <p:spPr/>
        <p:txBody>
          <a:bodyPr/>
          <a:lstStyle>
            <a:extLst/>
          </a:lstStyle>
          <a:p>
            <a:fld id="{3457A879-166B-4183-B202-5C9B182CD8F7}" type="slidenum">
              <a:rPr lang="he-IL" smtClean="0"/>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lstStyle>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extLst/>
          </a:lstStyle>
          <a:p>
            <a:fld id="{E935ED97-BD28-43E6-9C6E-2A70E6B6A371}" type="datetimeFigureOut">
              <a:rPr lang="he-IL" smtClean="0"/>
              <a:pPr/>
              <a:t>כ"א/סיון/תשע"ד</a:t>
            </a:fld>
            <a:endParaRPr lang="he-IL"/>
          </a:p>
        </p:txBody>
      </p:sp>
      <p:sp>
        <p:nvSpPr>
          <p:cNvPr id="5" name="מציין מיקום של כותרת תחתונה 4"/>
          <p:cNvSpPr>
            <a:spLocks noGrp="1"/>
          </p:cNvSpPr>
          <p:nvPr>
            <p:ph type="ftr" sz="quarter" idx="11"/>
          </p:nvPr>
        </p:nvSpPr>
        <p:spPr/>
        <p:txBody>
          <a:bodyPr/>
          <a:lstStyle>
            <a:extLst/>
          </a:lstStyle>
          <a:p>
            <a:endParaRPr lang="he-IL"/>
          </a:p>
        </p:txBody>
      </p:sp>
      <p:sp>
        <p:nvSpPr>
          <p:cNvPr id="6" name="מציין מיקום של מספר שקופית 5"/>
          <p:cNvSpPr>
            <a:spLocks noGrp="1"/>
          </p:cNvSpPr>
          <p:nvPr>
            <p:ph type="sldNum" sz="quarter" idx="12"/>
          </p:nvPr>
        </p:nvSpPr>
        <p:spPr/>
        <p:txBody>
          <a:bodyPr/>
          <a:lstStyle>
            <a:extLst/>
          </a:lstStyle>
          <a:p>
            <a:fld id="{3457A879-166B-4183-B202-5C9B182CD8F7}" type="slidenum">
              <a:rPr lang="he-IL" smtClean="0"/>
              <a:pPr/>
              <a:t>‹#›</a:t>
            </a:fld>
            <a:endParaRPr lang="he-IL"/>
          </a:p>
        </p:txBody>
      </p:sp>
      <p:sp>
        <p:nvSpPr>
          <p:cNvPr id="7" name="כותרת 6"/>
          <p:cNvSpPr>
            <a:spLocks noGrp="1"/>
          </p:cNvSpPr>
          <p:nvPr>
            <p:ph type="title"/>
          </p:nvPr>
        </p:nvSpPr>
        <p:spPr/>
        <p:txBody>
          <a:bodyPr rtlCol="0"/>
          <a:lstStyle>
            <a:extLst/>
          </a:lstStyle>
          <a:p>
            <a:r>
              <a:rPr kumimoji="0" lang="he-IL" smtClean="0"/>
              <a:t>לחץ כדי לערוך סגנון כותרת של תבנית בסיס</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extLst/>
          </a:lstStyle>
          <a:p>
            <a:fld id="{E935ED97-BD28-43E6-9C6E-2A70E6B6A371}" type="datetimeFigureOut">
              <a:rPr lang="he-IL" smtClean="0"/>
              <a:pPr/>
              <a:t>כ"א/סיון/תשע"ד</a:t>
            </a:fld>
            <a:endParaRPr lang="he-IL"/>
          </a:p>
        </p:txBody>
      </p:sp>
      <p:sp>
        <p:nvSpPr>
          <p:cNvPr id="5" name="מציין מיקום של כותרת תחתונה 4"/>
          <p:cNvSpPr>
            <a:spLocks noGrp="1"/>
          </p:cNvSpPr>
          <p:nvPr>
            <p:ph type="ftr" sz="quarter" idx="11"/>
          </p:nvPr>
        </p:nvSpPr>
        <p:spPr/>
        <p:txBody>
          <a:bodyPr/>
          <a:lstStyle>
            <a:extLst/>
          </a:lstStyle>
          <a:p>
            <a:endParaRPr lang="he-IL"/>
          </a:p>
        </p:txBody>
      </p:sp>
      <p:sp>
        <p:nvSpPr>
          <p:cNvPr id="6" name="מציין מיקום של מספר שקופית 5"/>
          <p:cNvSpPr>
            <a:spLocks noGrp="1"/>
          </p:cNvSpPr>
          <p:nvPr>
            <p:ph type="sldNum" sz="quarter" idx="12"/>
          </p:nvPr>
        </p:nvSpPr>
        <p:spPr/>
        <p:txBody>
          <a:bodyPr/>
          <a:lstStyle>
            <a:extLst/>
          </a:lstStyle>
          <a:p>
            <a:fld id="{3457A879-166B-4183-B202-5C9B182CD8F7}" type="slidenum">
              <a:rPr lang="he-IL" smtClean="0"/>
              <a:pPr/>
              <a:t>‹#›</a:t>
            </a:fld>
            <a:endParaRPr lang="he-IL"/>
          </a:p>
        </p:txBody>
      </p:sp>
      <p:sp>
        <p:nvSpPr>
          <p:cNvPr id="7" name="סוגר זוויתי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סוגר זוויתי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3" name="מציין מיקום תוכן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תוכן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5" name="מציין מיקום של תאריך 4"/>
          <p:cNvSpPr>
            <a:spLocks noGrp="1"/>
          </p:cNvSpPr>
          <p:nvPr>
            <p:ph type="dt" sz="half" idx="10"/>
          </p:nvPr>
        </p:nvSpPr>
        <p:spPr/>
        <p:txBody>
          <a:bodyPr/>
          <a:lstStyle>
            <a:extLst/>
          </a:lstStyle>
          <a:p>
            <a:fld id="{E935ED97-BD28-43E6-9C6E-2A70E6B6A371}" type="datetimeFigureOut">
              <a:rPr lang="he-IL" smtClean="0"/>
              <a:pPr/>
              <a:t>כ"א/סיון/תשע"ד</a:t>
            </a:fld>
            <a:endParaRPr lang="he-IL"/>
          </a:p>
        </p:txBody>
      </p:sp>
      <p:sp>
        <p:nvSpPr>
          <p:cNvPr id="6" name="מציין מיקום של כותרת תחתונה 5"/>
          <p:cNvSpPr>
            <a:spLocks noGrp="1"/>
          </p:cNvSpPr>
          <p:nvPr>
            <p:ph type="ftr" sz="quarter" idx="11"/>
          </p:nvPr>
        </p:nvSpPr>
        <p:spPr/>
        <p:txBody>
          <a:bodyPr/>
          <a:lstStyle>
            <a:extLst/>
          </a:lstStyle>
          <a:p>
            <a:endParaRPr lang="he-IL"/>
          </a:p>
        </p:txBody>
      </p:sp>
      <p:sp>
        <p:nvSpPr>
          <p:cNvPr id="7" name="מציין מיקום של מספר שקופית 6"/>
          <p:cNvSpPr>
            <a:spLocks noGrp="1"/>
          </p:cNvSpPr>
          <p:nvPr>
            <p:ph type="sldNum" sz="quarter" idx="12"/>
          </p:nvPr>
        </p:nvSpPr>
        <p:spPr/>
        <p:txBody>
          <a:bodyPr/>
          <a:lstStyle>
            <a:extLst/>
          </a:lstStyle>
          <a:p>
            <a:fld id="{3457A879-166B-4183-B202-5C9B182CD8F7}" type="slidenum">
              <a:rPr lang="he-IL" smtClean="0"/>
              <a:pPr/>
              <a:t>‹#›</a:t>
            </a:fld>
            <a:endParaRPr lang="he-IL"/>
          </a:p>
        </p:txBody>
      </p:sp>
      <p:sp>
        <p:nvSpPr>
          <p:cNvPr id="8" name="כותרת 7"/>
          <p:cNvSpPr>
            <a:spLocks noGrp="1"/>
          </p:cNvSpPr>
          <p:nvPr>
            <p:ph type="title"/>
          </p:nvPr>
        </p:nvSpPr>
        <p:spPr/>
        <p:txBody>
          <a:bodyPr rtlCol="0"/>
          <a:lstStyle>
            <a:extLst/>
          </a:lstStyle>
          <a:p>
            <a:r>
              <a:rPr kumimoji="0" lang="he-IL" smtClean="0"/>
              <a:t>לחץ כדי לערוך סגנון כותרת של תבנית בסיס</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8229600" cy="1143000"/>
          </a:xfrm>
        </p:spPr>
        <p:txBody>
          <a:bodyPr anchor="ctr"/>
          <a:lstStyle>
            <a:lvl1pPr>
              <a:defRPr/>
            </a:lvl1pPr>
            <a:extLst/>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he-IL" smtClean="0"/>
              <a:t>לחץ כדי לערוך סגנונות טקסט של תבנית בסיס</a:t>
            </a:r>
          </a:p>
        </p:txBody>
      </p:sp>
      <p:sp>
        <p:nvSpPr>
          <p:cNvPr id="4" name="מציין מיקום טקסט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he-IL" smtClean="0"/>
              <a:t>לחץ כדי לערוך סגנונות טקסט של תבנית בסיס</a:t>
            </a:r>
          </a:p>
        </p:txBody>
      </p:sp>
      <p:sp>
        <p:nvSpPr>
          <p:cNvPr id="5" name="מציין מיקום תוכן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6" name="מציין מיקום תוכן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7" name="מציין מיקום של תאריך 6"/>
          <p:cNvSpPr>
            <a:spLocks noGrp="1"/>
          </p:cNvSpPr>
          <p:nvPr>
            <p:ph type="dt" sz="half" idx="10"/>
          </p:nvPr>
        </p:nvSpPr>
        <p:spPr/>
        <p:txBody>
          <a:bodyPr/>
          <a:lstStyle>
            <a:extLst/>
          </a:lstStyle>
          <a:p>
            <a:fld id="{E935ED97-BD28-43E6-9C6E-2A70E6B6A371}" type="datetimeFigureOut">
              <a:rPr lang="he-IL" smtClean="0"/>
              <a:pPr/>
              <a:t>כ"א/סיון/תשע"ד</a:t>
            </a:fld>
            <a:endParaRPr lang="he-IL"/>
          </a:p>
        </p:txBody>
      </p:sp>
      <p:sp>
        <p:nvSpPr>
          <p:cNvPr id="8" name="מציין מיקום של כותרת תחתונה 7"/>
          <p:cNvSpPr>
            <a:spLocks noGrp="1"/>
          </p:cNvSpPr>
          <p:nvPr>
            <p:ph type="ftr" sz="quarter" idx="11"/>
          </p:nvPr>
        </p:nvSpPr>
        <p:spPr/>
        <p:txBody>
          <a:bodyPr/>
          <a:lstStyle>
            <a:extLst/>
          </a:lstStyle>
          <a:p>
            <a:endParaRPr lang="he-IL"/>
          </a:p>
        </p:txBody>
      </p:sp>
      <p:sp>
        <p:nvSpPr>
          <p:cNvPr id="9" name="מציין מיקום של מספר שקופית 8"/>
          <p:cNvSpPr>
            <a:spLocks noGrp="1"/>
          </p:cNvSpPr>
          <p:nvPr>
            <p:ph type="sldNum" sz="quarter" idx="12"/>
          </p:nvPr>
        </p:nvSpPr>
        <p:spPr/>
        <p:txBody>
          <a:bodyPr/>
          <a:lstStyle>
            <a:extLst/>
          </a:lstStyle>
          <a:p>
            <a:fld id="{3457A879-166B-4183-B202-5C9B182CD8F7}" type="slidenum">
              <a:rPr lang="he-IL" smtClean="0"/>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3" name="מציין מיקום של תאריך 2"/>
          <p:cNvSpPr>
            <a:spLocks noGrp="1"/>
          </p:cNvSpPr>
          <p:nvPr>
            <p:ph type="dt" sz="half" idx="10"/>
          </p:nvPr>
        </p:nvSpPr>
        <p:spPr/>
        <p:txBody>
          <a:bodyPr/>
          <a:lstStyle>
            <a:extLst/>
          </a:lstStyle>
          <a:p>
            <a:fld id="{E935ED97-BD28-43E6-9C6E-2A70E6B6A371}" type="datetimeFigureOut">
              <a:rPr lang="he-IL" smtClean="0"/>
              <a:pPr/>
              <a:t>כ"א/סיון/תשע"ד</a:t>
            </a:fld>
            <a:endParaRPr lang="he-IL"/>
          </a:p>
        </p:txBody>
      </p:sp>
      <p:sp>
        <p:nvSpPr>
          <p:cNvPr id="4" name="מציין מיקום של כותרת תחתונה 3"/>
          <p:cNvSpPr>
            <a:spLocks noGrp="1"/>
          </p:cNvSpPr>
          <p:nvPr>
            <p:ph type="ftr" sz="quarter" idx="11"/>
          </p:nvPr>
        </p:nvSpPr>
        <p:spPr/>
        <p:txBody>
          <a:bodyPr/>
          <a:lstStyle>
            <a:extLst/>
          </a:lstStyle>
          <a:p>
            <a:endParaRPr lang="he-IL"/>
          </a:p>
        </p:txBody>
      </p:sp>
      <p:sp>
        <p:nvSpPr>
          <p:cNvPr id="5" name="מציין מיקום של מספר שקופית 4"/>
          <p:cNvSpPr>
            <a:spLocks noGrp="1"/>
          </p:cNvSpPr>
          <p:nvPr>
            <p:ph type="sldNum" sz="quarter" idx="12"/>
          </p:nvPr>
        </p:nvSpPr>
        <p:spPr/>
        <p:txBody>
          <a:bodyPr/>
          <a:lstStyle>
            <a:extLst/>
          </a:lstStyle>
          <a:p>
            <a:fld id="{3457A879-166B-4183-B202-5C9B182CD8F7}" type="slidenum">
              <a:rPr lang="he-IL" smtClean="0"/>
              <a:pPr/>
              <a:t>‹#›</a:t>
            </a:fld>
            <a:endParaRPr lang="he-IL"/>
          </a:p>
        </p:txBody>
      </p:sp>
      <p:sp>
        <p:nvSpPr>
          <p:cNvPr id="6" name="כותרת 5"/>
          <p:cNvSpPr>
            <a:spLocks noGrp="1"/>
          </p:cNvSpPr>
          <p:nvPr>
            <p:ph type="title"/>
          </p:nvPr>
        </p:nvSpPr>
        <p:spPr/>
        <p:txBody>
          <a:bodyPr rtlCol="0"/>
          <a:lstStyle>
            <a:extLst/>
          </a:lstStyle>
          <a:p>
            <a:r>
              <a:rPr kumimoji="0" lang="he-IL" smtClean="0"/>
              <a:t>לחץ כדי לערוך סגנון כותרת של תבנית בסיס</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extLst/>
          </a:lstStyle>
          <a:p>
            <a:fld id="{E935ED97-BD28-43E6-9C6E-2A70E6B6A371}" type="datetimeFigureOut">
              <a:rPr lang="he-IL" smtClean="0"/>
              <a:pPr/>
              <a:t>כ"א/סיון/תשע"ד</a:t>
            </a:fld>
            <a:endParaRPr lang="he-IL"/>
          </a:p>
        </p:txBody>
      </p:sp>
      <p:sp>
        <p:nvSpPr>
          <p:cNvPr id="3" name="מציין מיקום של כותרת תחתונה 2"/>
          <p:cNvSpPr>
            <a:spLocks noGrp="1"/>
          </p:cNvSpPr>
          <p:nvPr>
            <p:ph type="ftr" sz="quarter" idx="11"/>
          </p:nvPr>
        </p:nvSpPr>
        <p:spPr/>
        <p:txBody>
          <a:bodyPr/>
          <a:lstStyle>
            <a:extLst/>
          </a:lstStyle>
          <a:p>
            <a:endParaRPr lang="he-IL"/>
          </a:p>
        </p:txBody>
      </p:sp>
      <p:sp>
        <p:nvSpPr>
          <p:cNvPr id="4" name="מציין מיקום של מספר שקופית 3"/>
          <p:cNvSpPr>
            <a:spLocks noGrp="1"/>
          </p:cNvSpPr>
          <p:nvPr>
            <p:ph type="sldNum" sz="quarter" idx="12"/>
          </p:nvPr>
        </p:nvSpPr>
        <p:spPr/>
        <p:txBody>
          <a:bodyPr/>
          <a:lstStyle>
            <a:extLst/>
          </a:lstStyle>
          <a:p>
            <a:fld id="{3457A879-166B-4183-B202-5C9B182CD8F7}"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he-IL" smtClean="0"/>
              <a:t>לחץ כדי לערוך סגנונות טקסט של תבנית בסיס</a:t>
            </a:r>
          </a:p>
        </p:txBody>
      </p:sp>
      <p:sp>
        <p:nvSpPr>
          <p:cNvPr id="4" name="מציין מיקום תוכן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5" name="מציין מיקום של תאריך 4"/>
          <p:cNvSpPr>
            <a:spLocks noGrp="1"/>
          </p:cNvSpPr>
          <p:nvPr>
            <p:ph type="dt" sz="half" idx="10"/>
          </p:nvPr>
        </p:nvSpPr>
        <p:spPr>
          <a:xfrm>
            <a:off x="6727032" y="6407944"/>
            <a:ext cx="1920240" cy="365760"/>
          </a:xfrm>
        </p:spPr>
        <p:txBody>
          <a:bodyPr/>
          <a:lstStyle>
            <a:extLst/>
          </a:lstStyle>
          <a:p>
            <a:fld id="{E935ED97-BD28-43E6-9C6E-2A70E6B6A371}" type="datetimeFigureOut">
              <a:rPr lang="he-IL" smtClean="0"/>
              <a:pPr/>
              <a:t>כ"א/סיון/תשע"ד</a:t>
            </a:fld>
            <a:endParaRPr lang="he-IL"/>
          </a:p>
        </p:txBody>
      </p:sp>
      <p:sp>
        <p:nvSpPr>
          <p:cNvPr id="6" name="מציין מיקום של כותרת תחתונה 5"/>
          <p:cNvSpPr>
            <a:spLocks noGrp="1"/>
          </p:cNvSpPr>
          <p:nvPr>
            <p:ph type="ftr" sz="quarter" idx="11"/>
          </p:nvPr>
        </p:nvSpPr>
        <p:spPr/>
        <p:txBody>
          <a:bodyPr/>
          <a:lstStyle>
            <a:extLst/>
          </a:lstStyle>
          <a:p>
            <a:endParaRPr lang="he-IL"/>
          </a:p>
        </p:txBody>
      </p:sp>
      <p:sp>
        <p:nvSpPr>
          <p:cNvPr id="7" name="מציין מיקום של מספר שקופית 6"/>
          <p:cNvSpPr>
            <a:spLocks noGrp="1"/>
          </p:cNvSpPr>
          <p:nvPr>
            <p:ph type="sldNum" sz="quarter" idx="12"/>
          </p:nvPr>
        </p:nvSpPr>
        <p:spPr/>
        <p:txBody>
          <a:bodyPr/>
          <a:lstStyle>
            <a:extLst/>
          </a:lstStyle>
          <a:p>
            <a:fld id="{3457A879-166B-4183-B202-5C9B182CD8F7}" type="slidenum">
              <a:rPr lang="he-IL" smtClean="0"/>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4" name="מציין מיקום טקסט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he-IL" smtClean="0"/>
              <a:t>לחץ כדי לערוך סגנונות טקסט של תבנית בסיס</a:t>
            </a:r>
          </a:p>
        </p:txBody>
      </p:sp>
      <p:sp>
        <p:nvSpPr>
          <p:cNvPr id="3" name="מציין מיקום של תמונה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he-IL" smtClean="0"/>
              <a:t>לחץ על הסמל כדי להוסיף תמונה</a:t>
            </a:r>
            <a:endParaRPr kumimoji="0" lang="en-US" dirty="0"/>
          </a:p>
        </p:txBody>
      </p:sp>
      <p:sp>
        <p:nvSpPr>
          <p:cNvPr id="5" name="מציין מיקום של תאריך 4"/>
          <p:cNvSpPr>
            <a:spLocks noGrp="1"/>
          </p:cNvSpPr>
          <p:nvPr>
            <p:ph type="dt" sz="half" idx="10"/>
          </p:nvPr>
        </p:nvSpPr>
        <p:spPr/>
        <p:txBody>
          <a:bodyPr/>
          <a:lstStyle>
            <a:lvl1pPr>
              <a:defRPr>
                <a:solidFill>
                  <a:schemeClr val="tx1"/>
                </a:solidFill>
              </a:defRPr>
            </a:lvl1pPr>
            <a:extLst/>
          </a:lstStyle>
          <a:p>
            <a:fld id="{E935ED97-BD28-43E6-9C6E-2A70E6B6A371}" type="datetimeFigureOut">
              <a:rPr lang="he-IL" smtClean="0"/>
              <a:pPr/>
              <a:t>כ"א/סיון/תשע"ד</a:t>
            </a:fld>
            <a:endParaRPr lang="he-IL"/>
          </a:p>
        </p:txBody>
      </p:sp>
      <p:sp>
        <p:nvSpPr>
          <p:cNvPr id="6" name="מציין מיקום של כותרת תחתונה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he-IL"/>
          </a:p>
        </p:txBody>
      </p:sp>
      <p:sp>
        <p:nvSpPr>
          <p:cNvPr id="7" name="מציין מיקום של מספר שקופית 6"/>
          <p:cNvSpPr>
            <a:spLocks noGrp="1"/>
          </p:cNvSpPr>
          <p:nvPr>
            <p:ph type="sldNum" sz="quarter" idx="12"/>
          </p:nvPr>
        </p:nvSpPr>
        <p:spPr/>
        <p:txBody>
          <a:bodyPr/>
          <a:lstStyle>
            <a:lvl1pPr>
              <a:defRPr>
                <a:solidFill>
                  <a:schemeClr val="tx1"/>
                </a:solidFill>
              </a:defRPr>
            </a:lvl1pPr>
            <a:extLst/>
          </a:lstStyle>
          <a:p>
            <a:fld id="{3457A879-166B-4183-B202-5C9B182CD8F7}" type="slidenum">
              <a:rPr lang="he-IL" smtClean="0"/>
              <a:pPr/>
              <a:t>‹#›</a:t>
            </a:fld>
            <a:endParaRPr lang="he-IL"/>
          </a:p>
        </p:txBody>
      </p:sp>
      <p:sp>
        <p:nvSpPr>
          <p:cNvPr id="2" name="כותרת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he-IL" smtClean="0"/>
              <a:t>לחץ כדי לערוך סגנון כותרת של תבנית בסיס</a:t>
            </a:r>
            <a:endParaRPr kumimoji="0" lang="en-US"/>
          </a:p>
        </p:txBody>
      </p:sp>
      <p:sp>
        <p:nvSpPr>
          <p:cNvPr id="8" name="צורה חופשית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צורה חופשית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משולש ישר-זווית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מחבר ישר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סוגר זוויתי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סוגר זוויתי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3" name="צורה חופשית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צורה חופשית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משולש ישר-זווית 13"/>
          <p:cNvSpPr>
            <a:spLocks/>
          </p:cNvSpPr>
          <p:nvPr/>
        </p:nvSpPr>
        <p:spPr bwMode="auto">
          <a:xfrm>
            <a:off x="-6042" y="5791253"/>
            <a:ext cx="3402314" cy="1080868"/>
          </a:xfrm>
          <a:prstGeom prst="rtTriangle">
            <a:avLst/>
          </a:prstGeom>
          <a:solidFill>
            <a:srgbClr val="002060"/>
          </a:solid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מחבר ישר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מציין מיקום של כותרת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he-IL" smtClean="0"/>
              <a:t>לחץ כדי לערוך סגנון כותרת של תבנית בסיס</a:t>
            </a:r>
            <a:endParaRPr kumimoji="0" lang="en-US"/>
          </a:p>
        </p:txBody>
      </p:sp>
      <p:sp>
        <p:nvSpPr>
          <p:cNvPr id="30" name="מציין מיקום טקסט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he-IL" smtClean="0"/>
              <a:t>לחץ כדי לערוך סגנונות טקסט של תבנית בסיס</a:t>
            </a:r>
          </a:p>
          <a:p>
            <a:pPr lvl="1" eaLnBrk="1" latinLnBrk="0" hangingPunct="1"/>
            <a:r>
              <a:rPr kumimoji="0" lang="he-IL" smtClean="0"/>
              <a:t>רמה שנייה</a:t>
            </a:r>
          </a:p>
          <a:p>
            <a:pPr lvl="2" eaLnBrk="1" latinLnBrk="0" hangingPunct="1"/>
            <a:r>
              <a:rPr kumimoji="0" lang="he-IL" smtClean="0"/>
              <a:t>רמה שלישית</a:t>
            </a:r>
          </a:p>
          <a:p>
            <a:pPr lvl="3" eaLnBrk="1" latinLnBrk="0" hangingPunct="1"/>
            <a:r>
              <a:rPr kumimoji="0" lang="he-IL" smtClean="0"/>
              <a:t>רמה רביעית</a:t>
            </a:r>
          </a:p>
          <a:p>
            <a:pPr lvl="4" eaLnBrk="1" latinLnBrk="0" hangingPunct="1"/>
            <a:r>
              <a:rPr kumimoji="0" lang="he-IL" smtClean="0"/>
              <a:t>רמה חמישית</a:t>
            </a:r>
            <a:endParaRPr kumimoji="0" lang="en-US"/>
          </a:p>
        </p:txBody>
      </p:sp>
      <p:sp>
        <p:nvSpPr>
          <p:cNvPr id="10" name="מציין מיקום של תאריך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935ED97-BD28-43E6-9C6E-2A70E6B6A371}" type="datetimeFigureOut">
              <a:rPr lang="he-IL" smtClean="0"/>
              <a:pPr/>
              <a:t>כ"א/סיון/תשע"ד</a:t>
            </a:fld>
            <a:endParaRPr lang="he-IL"/>
          </a:p>
        </p:txBody>
      </p:sp>
      <p:sp>
        <p:nvSpPr>
          <p:cNvPr id="22" name="מציין מיקום של כותרת תחתונה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he-IL"/>
          </a:p>
        </p:txBody>
      </p:sp>
      <p:sp>
        <p:nvSpPr>
          <p:cNvPr id="18" name="מציין מיקום של מספר שקופית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457A879-166B-4183-B202-5C9B182CD8F7}"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טבלה 3"/>
          <p:cNvGraphicFramePr>
            <a:graphicFrameLocks noGrp="1"/>
          </p:cNvGraphicFramePr>
          <p:nvPr>
            <p:extLst>
              <p:ext uri="{D42A27DB-BD31-4B8C-83A1-F6EECF244321}">
                <p14:modId xmlns:p14="http://schemas.microsoft.com/office/powerpoint/2010/main" val="3653192604"/>
              </p:ext>
            </p:extLst>
          </p:nvPr>
        </p:nvGraphicFramePr>
        <p:xfrm>
          <a:off x="2267744" y="4221088"/>
          <a:ext cx="4868863" cy="1241552"/>
        </p:xfrm>
        <a:graphic>
          <a:graphicData uri="http://schemas.openxmlformats.org/drawingml/2006/table">
            <a:tbl>
              <a:tblPr rtl="1"/>
              <a:tblGrid>
                <a:gridCol w="1839913"/>
                <a:gridCol w="3028950"/>
              </a:tblGrid>
              <a:tr h="0">
                <a:tc>
                  <a:txBody>
                    <a:bodyPr/>
                    <a:lstStyle/>
                    <a:p>
                      <a:pPr marL="0" marR="0" lvl="0" indent="0" algn="r" defTabSz="914400" rtl="1" eaLnBrk="1" fontAlgn="base" latinLnBrk="0" hangingPunct="1">
                        <a:lnSpc>
                          <a:spcPct val="115000"/>
                        </a:lnSpc>
                        <a:spcBef>
                          <a:spcPts val="1000"/>
                        </a:spcBef>
                        <a:spcAft>
                          <a:spcPct val="0"/>
                        </a:spcAft>
                        <a:buClrTx/>
                        <a:buSzTx/>
                        <a:buFontTx/>
                        <a:buNone/>
                        <a:tabLst/>
                      </a:pPr>
                      <a:r>
                        <a:rPr kumimoji="0" lang="he-IL" sz="1800" b="1" i="0" u="none" strike="noStrike" cap="none" normalizeH="0" baseline="0" dirty="0" smtClean="0">
                          <a:ln>
                            <a:noFill/>
                          </a:ln>
                          <a:solidFill>
                            <a:schemeClr val="tx1"/>
                          </a:solidFill>
                          <a:effectLst/>
                          <a:latin typeface="Tahoma" pitchFamily="34" charset="0"/>
                          <a:cs typeface="Arial" pitchFamily="34" charset="0"/>
                        </a:rPr>
                        <a:t>שם ביה"ס, רשות:</a:t>
                      </a:r>
                      <a:endParaRPr kumimoji="0" lang="en-US" sz="1000" b="0"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sz="1800" b="0" i="0" u="none" strike="noStrike" kern="1200" cap="none" normalizeH="0" baseline="0" dirty="0" smtClean="0">
                          <a:ln>
                            <a:noFill/>
                          </a:ln>
                          <a:solidFill>
                            <a:schemeClr val="tx1"/>
                          </a:solidFill>
                          <a:effectLst/>
                          <a:latin typeface="Tahoma" pitchFamily="34" charset="0"/>
                          <a:ea typeface="+mn-ea"/>
                          <a:cs typeface="Arial" pitchFamily="34" charset="0"/>
                        </a:rPr>
                        <a:t>מקיף ז', אשדוד</a:t>
                      </a:r>
                      <a:endParaRPr kumimoji="0" lang="he-IL" sz="1800" b="0" i="0" u="none" strike="noStrike" kern="1200" cap="none" normalizeH="0" baseline="0" dirty="0" smtClean="0">
                        <a:ln>
                          <a:noFill/>
                        </a:ln>
                        <a:solidFill>
                          <a:schemeClr val="tx1"/>
                        </a:solidFill>
                        <a:effectLst/>
                        <a:latin typeface="Tahoma" pitchFamily="34" charset="0"/>
                        <a:ea typeface="+mn-ea"/>
                        <a:cs typeface="Arial" pitchFamily="34" charset="0"/>
                      </a:endParaRPr>
                    </a:p>
                  </a:txBody>
                  <a:tcPr marL="68580" marR="68580"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r>
              <a:tr h="0">
                <a:tc>
                  <a:txBody>
                    <a:bodyPr/>
                    <a:lstStyle/>
                    <a:p>
                      <a:pPr marL="0" marR="0" lvl="0" indent="0" algn="r" defTabSz="914400" rtl="1" eaLnBrk="1" fontAlgn="base" latinLnBrk="0" hangingPunct="1">
                        <a:lnSpc>
                          <a:spcPct val="115000"/>
                        </a:lnSpc>
                        <a:spcBef>
                          <a:spcPts val="1000"/>
                        </a:spcBef>
                        <a:spcAft>
                          <a:spcPct val="0"/>
                        </a:spcAft>
                        <a:buClrTx/>
                        <a:buSzTx/>
                        <a:buFontTx/>
                        <a:buNone/>
                        <a:tabLst/>
                      </a:pPr>
                      <a:r>
                        <a:rPr kumimoji="0" lang="he-IL" sz="1800" b="1" i="0" u="none" strike="noStrike" cap="none" normalizeH="0" baseline="0" dirty="0" smtClean="0">
                          <a:ln>
                            <a:noFill/>
                          </a:ln>
                          <a:solidFill>
                            <a:schemeClr val="tx1"/>
                          </a:solidFill>
                          <a:effectLst/>
                          <a:latin typeface="Tahoma" pitchFamily="34" charset="0"/>
                          <a:cs typeface="Arial" pitchFamily="34" charset="0"/>
                        </a:rPr>
                        <a:t>שם המורה:</a:t>
                      </a:r>
                      <a:endParaRPr kumimoji="0" lang="en-US" sz="1000" b="0"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sz="1800" b="0" i="0" u="none" strike="noStrike" kern="1200" cap="none" normalizeH="0" baseline="0" dirty="0" err="1" smtClean="0">
                          <a:ln>
                            <a:noFill/>
                          </a:ln>
                          <a:solidFill>
                            <a:schemeClr val="tx1"/>
                          </a:solidFill>
                          <a:effectLst/>
                          <a:latin typeface="Tahoma" pitchFamily="34" charset="0"/>
                          <a:ea typeface="+mn-ea"/>
                          <a:cs typeface="Arial" pitchFamily="34" charset="0"/>
                        </a:rPr>
                        <a:t>אליזה</a:t>
                      </a:r>
                      <a:endParaRPr kumimoji="0" lang="he-IL" sz="1800" b="0" i="0" u="none" strike="noStrike" kern="1200" cap="none" normalizeH="0" baseline="0" dirty="0" smtClean="0">
                        <a:ln>
                          <a:noFill/>
                        </a:ln>
                        <a:solidFill>
                          <a:schemeClr val="tx1"/>
                        </a:solidFill>
                        <a:effectLst/>
                        <a:latin typeface="Tahoma" pitchFamily="34" charset="0"/>
                        <a:ea typeface="+mn-ea"/>
                        <a:cs typeface="Arial" pitchFamily="34" charset="0"/>
                      </a:endParaRPr>
                    </a:p>
                  </a:txBody>
                  <a:tcPr marL="68580" marR="68580"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r>
              <a:tr h="0">
                <a:tc>
                  <a:txBody>
                    <a:bodyPr/>
                    <a:lstStyle/>
                    <a:p>
                      <a:pPr marL="0" marR="0" lvl="0" indent="0" algn="r" defTabSz="914400" rtl="1" eaLnBrk="1" fontAlgn="base" latinLnBrk="0" hangingPunct="1">
                        <a:lnSpc>
                          <a:spcPct val="115000"/>
                        </a:lnSpc>
                        <a:spcBef>
                          <a:spcPts val="1000"/>
                        </a:spcBef>
                        <a:spcAft>
                          <a:spcPct val="0"/>
                        </a:spcAft>
                        <a:buClrTx/>
                        <a:buSzTx/>
                        <a:buFontTx/>
                        <a:buNone/>
                        <a:tabLst/>
                      </a:pPr>
                      <a:r>
                        <a:rPr kumimoji="0" lang="he-IL" sz="1800" b="1" i="0" u="none" strike="noStrike" cap="none" normalizeH="0" baseline="0" smtClean="0">
                          <a:ln>
                            <a:noFill/>
                          </a:ln>
                          <a:solidFill>
                            <a:schemeClr val="tx1"/>
                          </a:solidFill>
                          <a:effectLst/>
                          <a:latin typeface="Tahoma" pitchFamily="34" charset="0"/>
                          <a:cs typeface="Arial" pitchFamily="34" charset="0"/>
                        </a:rPr>
                        <a:t>שם המדריכה: </a:t>
                      </a: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sz="1800" b="0" i="0" u="none" strike="noStrike" kern="1200" cap="none" normalizeH="0" baseline="0" dirty="0" smtClean="0">
                          <a:ln>
                            <a:noFill/>
                          </a:ln>
                          <a:solidFill>
                            <a:schemeClr val="tx1"/>
                          </a:solidFill>
                          <a:effectLst/>
                          <a:latin typeface="Tahoma" pitchFamily="34" charset="0"/>
                          <a:ea typeface="+mn-ea"/>
                          <a:cs typeface="Arial" pitchFamily="34" charset="0"/>
                        </a:rPr>
                        <a:t>יהודית שוורץ</a:t>
                      </a:r>
                      <a:endParaRPr kumimoji="0" lang="he-IL" sz="1800" b="0" i="0" u="none" strike="noStrike" kern="1200" cap="none" normalizeH="0" baseline="0" dirty="0" smtClean="0">
                        <a:ln>
                          <a:noFill/>
                        </a:ln>
                        <a:solidFill>
                          <a:schemeClr val="tx1"/>
                        </a:solidFill>
                        <a:effectLst/>
                        <a:latin typeface="Tahoma" pitchFamily="34" charset="0"/>
                        <a:ea typeface="+mn-ea"/>
                        <a:cs typeface="Arial" pitchFamily="34" charset="0"/>
                      </a:endParaRPr>
                    </a:p>
                  </a:txBody>
                  <a:tcPr marL="68580" marR="68580"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r>
              <a:tr h="0">
                <a:tc>
                  <a:txBody>
                    <a:bodyPr/>
                    <a:lstStyle/>
                    <a:p>
                      <a:pPr marL="0" marR="0" lvl="0" indent="0" algn="r" defTabSz="914400" rtl="1" eaLnBrk="1" fontAlgn="base" latinLnBrk="0" hangingPunct="1">
                        <a:lnSpc>
                          <a:spcPct val="115000"/>
                        </a:lnSpc>
                        <a:spcBef>
                          <a:spcPts val="1000"/>
                        </a:spcBef>
                        <a:spcAft>
                          <a:spcPct val="0"/>
                        </a:spcAft>
                        <a:buClrTx/>
                        <a:buSzTx/>
                        <a:buFontTx/>
                        <a:buNone/>
                        <a:tabLst/>
                      </a:pPr>
                      <a:r>
                        <a:rPr kumimoji="0" lang="he-IL" sz="1800" b="1" i="0" u="none" strike="noStrike" cap="none" normalizeH="0" baseline="0" dirty="0" smtClean="0">
                          <a:ln>
                            <a:noFill/>
                          </a:ln>
                          <a:solidFill>
                            <a:schemeClr val="tx1"/>
                          </a:solidFill>
                          <a:effectLst/>
                          <a:latin typeface="Tahoma" pitchFamily="34" charset="0"/>
                          <a:cs typeface="Arial" pitchFamily="34" charset="0"/>
                        </a:rPr>
                        <a:t>שם הפעילות:</a:t>
                      </a:r>
                      <a:endParaRPr kumimoji="0" lang="en-US" sz="1000" b="0"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lang="en-US" sz="1800" dirty="0" smtClean="0">
                          <a:effectLst/>
                        </a:rPr>
                        <a:t>Exploring the world</a:t>
                      </a:r>
                      <a:endParaRPr lang="en-US" sz="1200" dirty="0" smtClean="0">
                        <a:effectLst/>
                        <a:latin typeface="Calibri"/>
                        <a:ea typeface="Times New Roman"/>
                        <a:cs typeface="Arial"/>
                      </a:endParaRPr>
                    </a:p>
                  </a:txBody>
                  <a:tcPr marL="68580" marR="68580"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r>
            </a:tbl>
          </a:graphicData>
        </a:graphic>
      </p:graphicFrame>
      <p:pic>
        <p:nvPicPr>
          <p:cNvPr id="3091" name="תמונה 3" descr="3454_Davidson_logo_cmyk.jpg"/>
          <p:cNvPicPr>
            <a:picLocks noChangeAspect="1" noChangeArrowheads="1"/>
          </p:cNvPicPr>
          <p:nvPr/>
        </p:nvPicPr>
        <p:blipFill>
          <a:blip r:embed="rId2"/>
          <a:srcRect/>
          <a:stretch>
            <a:fillRect/>
          </a:stretch>
        </p:blipFill>
        <p:spPr bwMode="auto">
          <a:xfrm>
            <a:off x="900113" y="928688"/>
            <a:ext cx="7334250" cy="928687"/>
          </a:xfrm>
          <a:prstGeom prst="rect">
            <a:avLst/>
          </a:prstGeom>
          <a:noFill/>
          <a:ln w="9525">
            <a:noFill/>
            <a:miter lim="800000"/>
            <a:headEnd/>
            <a:tailEnd/>
          </a:ln>
        </p:spPr>
      </p:pic>
      <p:pic>
        <p:nvPicPr>
          <p:cNvPr id="3092" name="תמונה 12" descr="logo.jpg"/>
          <p:cNvPicPr>
            <a:picLocks noChangeAspect="1" noChangeArrowheads="1"/>
          </p:cNvPicPr>
          <p:nvPr/>
        </p:nvPicPr>
        <p:blipFill>
          <a:blip r:embed="rId3"/>
          <a:srcRect/>
          <a:stretch>
            <a:fillRect/>
          </a:stretch>
        </p:blipFill>
        <p:spPr bwMode="auto">
          <a:xfrm>
            <a:off x="3655762" y="2636912"/>
            <a:ext cx="1901825" cy="1143000"/>
          </a:xfrm>
          <a:prstGeom prst="rect">
            <a:avLst/>
          </a:prstGeom>
          <a:noFill/>
          <a:ln w="9525">
            <a:noFill/>
            <a:miter lim="800000"/>
            <a:headEnd/>
            <a:tailEnd/>
          </a:ln>
        </p:spPr>
      </p:pic>
      <p:pic>
        <p:nvPicPr>
          <p:cNvPr id="3093" name="תמונה 8"/>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0" y="0"/>
            <a:ext cx="9144000" cy="836613"/>
          </a:xfrm>
          <a:prstGeom prst="rect">
            <a:avLst/>
          </a:prstGeom>
          <a:noFill/>
          <a:ln w="9525">
            <a:noFill/>
            <a:miter lim="800000"/>
            <a:headEnd/>
            <a:tailEnd/>
          </a:ln>
        </p:spPr>
      </p:pic>
      <p:sp>
        <p:nvSpPr>
          <p:cNvPr id="3095"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he-IL"/>
          </a:p>
        </p:txBody>
      </p:sp>
      <p:sp>
        <p:nvSpPr>
          <p:cNvPr id="3096" name="Rectangle 8"/>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pPr eaLnBrk="0" hangingPunct="0"/>
            <a:r>
              <a:rPr lang="en-US" sz="1000">
                <a:latin typeface="Calibri" pitchFamily="34" charset="0"/>
                <a:cs typeface="Times New Roman" pitchFamily="18" charset="0"/>
              </a:rPr>
              <a:t/>
            </a:r>
            <a:br>
              <a:rPr lang="en-US" sz="1000">
                <a:latin typeface="Calibri" pitchFamily="34" charset="0"/>
                <a:cs typeface="Times New Roman" pitchFamily="18" charset="0"/>
              </a:rPr>
            </a:br>
            <a:endParaRPr lang="en-US"/>
          </a:p>
        </p:txBody>
      </p:sp>
      <p:sp>
        <p:nvSpPr>
          <p:cNvPr id="3097" name="Rectangle 9"/>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pPr eaLnBrk="0" hangingPunct="0"/>
            <a:endParaRPr lang="he-IL"/>
          </a:p>
        </p:txBody>
      </p:sp>
      <p:sp>
        <p:nvSpPr>
          <p:cNvPr id="3098" name="Rectangle 10"/>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pPr eaLnBrk="0" hangingPunct="0"/>
            <a:endParaRPr lang="he-IL"/>
          </a:p>
        </p:txBody>
      </p:sp>
      <p:sp>
        <p:nvSpPr>
          <p:cNvPr id="3099" name="Rectangle 11"/>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pPr algn="l" eaLnBrk="0" hangingPunct="0"/>
            <a:r>
              <a:rPr lang="he-IL" sz="3600">
                <a:cs typeface="Times New Roman" pitchFamily="18" charset="0"/>
              </a:rPr>
              <a:t>     </a:t>
            </a:r>
            <a:endParaRPr lang="en-US" sz="900"/>
          </a:p>
          <a:p>
            <a:pPr algn="l" rtl="0" eaLnBrk="0" hangingPunct="0"/>
            <a:endParaRPr lang="en-US"/>
          </a:p>
        </p:txBody>
      </p:sp>
      <p:sp>
        <p:nvSpPr>
          <p:cNvPr id="3100" name="Rectangle 12"/>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pPr eaLnBrk="0" hangingPunct="0"/>
            <a:endParaRPr lang="he-IL"/>
          </a:p>
        </p:txBody>
      </p:sp>
      <p:sp>
        <p:nvSpPr>
          <p:cNvPr id="3101" name="Rectangle 19"/>
          <p:cNvSpPr>
            <a:spLocks noChangeArrowheads="1"/>
          </p:cNvSpPr>
          <p:nvPr/>
        </p:nvSpPr>
        <p:spPr bwMode="auto">
          <a:xfrm flipH="1">
            <a:off x="642938" y="0"/>
            <a:ext cx="71437" cy="6858000"/>
          </a:xfrm>
          <a:prstGeom prst="rect">
            <a:avLst/>
          </a:prstGeom>
          <a:solidFill>
            <a:srgbClr val="FFFFFF"/>
          </a:solidFill>
          <a:ln w="9525">
            <a:solidFill>
              <a:srgbClr val="31849B"/>
            </a:solidFill>
            <a:miter lim="800000"/>
            <a:headEnd/>
            <a:tailEnd/>
          </a:ln>
        </p:spPr>
        <p:txBody>
          <a:bodyPr/>
          <a:lstStyle/>
          <a:p>
            <a:endParaRPr lang="he-IL"/>
          </a:p>
        </p:txBody>
      </p:sp>
      <p:sp>
        <p:nvSpPr>
          <p:cNvPr id="3102" name="Rectangle 19"/>
          <p:cNvSpPr>
            <a:spLocks noChangeArrowheads="1"/>
          </p:cNvSpPr>
          <p:nvPr/>
        </p:nvSpPr>
        <p:spPr bwMode="auto">
          <a:xfrm flipH="1">
            <a:off x="8429625" y="0"/>
            <a:ext cx="71438" cy="6858000"/>
          </a:xfrm>
          <a:prstGeom prst="rect">
            <a:avLst/>
          </a:prstGeom>
          <a:solidFill>
            <a:srgbClr val="FFFFFF"/>
          </a:solidFill>
          <a:ln w="9525">
            <a:solidFill>
              <a:srgbClr val="31849B"/>
            </a:solidFill>
            <a:miter lim="800000"/>
            <a:headEnd/>
            <a:tailEnd/>
          </a:ln>
        </p:spPr>
        <p:txBody>
          <a:bodyPr/>
          <a:lstStyle/>
          <a:p>
            <a:endParaRPr lang="he-IL"/>
          </a:p>
        </p:txBody>
      </p:sp>
    </p:spTree>
    <p:extLst>
      <p:ext uri="{BB962C8B-B14F-4D97-AF65-F5344CB8AC3E}">
        <p14:creationId xmlns:p14="http://schemas.microsoft.com/office/powerpoint/2010/main" val="3852024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flipH="1">
            <a:off x="7286644" y="357166"/>
            <a:ext cx="1500198" cy="1937207"/>
          </a:xfrm>
          <a:prstGeom prst="rect">
            <a:avLst/>
          </a:prstGeom>
          <a:noFill/>
          <a:ln w="9525">
            <a:noFill/>
            <a:miter lim="800000"/>
            <a:headEnd/>
            <a:tailEnd/>
          </a:ln>
          <a:effectLst/>
        </p:spPr>
      </p:pic>
      <p:sp>
        <p:nvSpPr>
          <p:cNvPr id="2" name="כותרת 1"/>
          <p:cNvSpPr>
            <a:spLocks noGrp="1"/>
          </p:cNvSpPr>
          <p:nvPr>
            <p:ph type="ctrTitle"/>
          </p:nvPr>
        </p:nvSpPr>
        <p:spPr>
          <a:xfrm>
            <a:off x="571472" y="2313619"/>
            <a:ext cx="7772400" cy="1829761"/>
          </a:xfrm>
        </p:spPr>
        <p:txBody>
          <a:bodyPr>
            <a:normAutofit fontScale="90000"/>
          </a:bodyPr>
          <a:lstStyle/>
          <a:p>
            <a:pPr algn="l" rtl="0"/>
            <a:r>
              <a:rPr lang="en-US" dirty="0" smtClean="0"/>
              <a:t/>
            </a:r>
            <a:br>
              <a:rPr lang="en-US" dirty="0" smtClean="0"/>
            </a:br>
            <a:r>
              <a:rPr lang="en-US" dirty="0" smtClean="0"/>
              <a:t>you are going to make a research of different countries around the world</a:t>
            </a:r>
            <a:endParaRPr lang="he-IL" dirty="0"/>
          </a:p>
        </p:txBody>
      </p:sp>
      <p:sp>
        <p:nvSpPr>
          <p:cNvPr id="5" name="מלבן 4"/>
          <p:cNvSpPr/>
          <p:nvPr/>
        </p:nvSpPr>
        <p:spPr>
          <a:xfrm>
            <a:off x="571472" y="714356"/>
            <a:ext cx="7500990" cy="707886"/>
          </a:xfrm>
          <a:prstGeom prst="rect">
            <a:avLst/>
          </a:prstGeom>
        </p:spPr>
        <p:txBody>
          <a:bodyPr wrap="square">
            <a:spAutoFit/>
          </a:bodyPr>
          <a:lstStyle/>
          <a:p>
            <a:pPr algn="l" rtl="0"/>
            <a:r>
              <a:rPr lang="en-US" sz="4000" cap="all" dirty="0" smtClean="0">
                <a:ln w="9000" cmpd="sng">
                  <a:solidFill>
                    <a:schemeClr val="accent4">
                      <a:shade val="50000"/>
                      <a:satMod val="120000"/>
                    </a:schemeClr>
                  </a:solidFill>
                  <a:prstDash val="solid"/>
                </a:ln>
                <a:solidFill>
                  <a:schemeClr val="accent4">
                    <a:lumMod val="50000"/>
                  </a:schemeClr>
                </a:solidFill>
                <a:effectLst>
                  <a:reflection blurRad="12700" stA="28000" endPos="45000" dist="1000" dir="5400000" sy="-100000" algn="bl" rotWithShape="0"/>
                </a:effectLst>
              </a:rPr>
              <a:t>Exploring the world</a:t>
            </a:r>
            <a:endParaRPr lang="he-IL" sz="4000" cap="all" dirty="0">
              <a:ln w="9000" cmpd="sng">
                <a:solidFill>
                  <a:schemeClr val="accent4">
                    <a:shade val="50000"/>
                    <a:satMod val="120000"/>
                  </a:schemeClr>
                </a:solidFill>
                <a:prstDash val="solid"/>
              </a:ln>
              <a:solidFill>
                <a:schemeClr val="accent4">
                  <a:lumMod val="50000"/>
                </a:schemeClr>
              </a:soli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en-US" dirty="0" smtClean="0"/>
              <a:t>Choose one of the countries from the list below</a:t>
            </a:r>
            <a:endParaRPr lang="he-IL" dirty="0"/>
          </a:p>
        </p:txBody>
      </p:sp>
      <p:sp>
        <p:nvSpPr>
          <p:cNvPr id="4" name="TextBox 3"/>
          <p:cNvSpPr txBox="1"/>
          <p:nvPr/>
        </p:nvSpPr>
        <p:spPr>
          <a:xfrm>
            <a:off x="642910" y="1428736"/>
            <a:ext cx="1714512" cy="5107873"/>
          </a:xfrm>
          <a:prstGeom prst="rect">
            <a:avLst/>
          </a:prstGeom>
          <a:noFill/>
        </p:spPr>
        <p:txBody>
          <a:bodyPr wrap="square" rtlCol="1">
            <a:spAutoFit/>
          </a:bodyPr>
          <a:lstStyle/>
          <a:p>
            <a:pPr algn="l">
              <a:lnSpc>
                <a:spcPct val="150000"/>
              </a:lnSpc>
            </a:pPr>
            <a:r>
              <a:rPr lang="en-US" sz="2200" b="1" dirty="0" smtClean="0"/>
              <a:t>Turkey</a:t>
            </a:r>
          </a:p>
          <a:p>
            <a:pPr algn="l">
              <a:lnSpc>
                <a:spcPct val="150000"/>
              </a:lnSpc>
            </a:pPr>
            <a:r>
              <a:rPr lang="en-US" sz="2200" b="1" dirty="0" smtClean="0"/>
              <a:t>France</a:t>
            </a:r>
          </a:p>
          <a:p>
            <a:pPr algn="l">
              <a:lnSpc>
                <a:spcPct val="150000"/>
              </a:lnSpc>
            </a:pPr>
            <a:r>
              <a:rPr lang="en-US" sz="2200" b="1" dirty="0" smtClean="0"/>
              <a:t>Italy</a:t>
            </a:r>
          </a:p>
          <a:p>
            <a:pPr algn="l">
              <a:lnSpc>
                <a:spcPct val="150000"/>
              </a:lnSpc>
            </a:pPr>
            <a:r>
              <a:rPr lang="en-US" sz="2200" b="1" dirty="0" smtClean="0"/>
              <a:t>Poland</a:t>
            </a:r>
          </a:p>
          <a:p>
            <a:pPr algn="l">
              <a:lnSpc>
                <a:spcPct val="150000"/>
              </a:lnSpc>
            </a:pPr>
            <a:r>
              <a:rPr lang="en-US" sz="2200" b="1" dirty="0" smtClean="0"/>
              <a:t>Ukraine</a:t>
            </a:r>
          </a:p>
          <a:p>
            <a:pPr algn="l">
              <a:lnSpc>
                <a:spcPct val="150000"/>
              </a:lnSpc>
            </a:pPr>
            <a:r>
              <a:rPr lang="en-US" sz="2200" b="1" dirty="0" smtClean="0"/>
              <a:t>Romania</a:t>
            </a:r>
          </a:p>
          <a:p>
            <a:pPr algn="l">
              <a:lnSpc>
                <a:spcPct val="150000"/>
              </a:lnSpc>
            </a:pPr>
            <a:r>
              <a:rPr lang="en-US" sz="2200" b="1" dirty="0" smtClean="0"/>
              <a:t>Brazil</a:t>
            </a:r>
          </a:p>
          <a:p>
            <a:pPr algn="l">
              <a:lnSpc>
                <a:spcPct val="150000"/>
              </a:lnSpc>
            </a:pPr>
            <a:r>
              <a:rPr lang="en-US" sz="2200" b="1" dirty="0" smtClean="0"/>
              <a:t>Ethiopia</a:t>
            </a:r>
          </a:p>
          <a:p>
            <a:pPr algn="l">
              <a:lnSpc>
                <a:spcPct val="150000"/>
              </a:lnSpc>
            </a:pPr>
            <a:r>
              <a:rPr lang="en-US" sz="2200" b="1" dirty="0" smtClean="0"/>
              <a:t>China</a:t>
            </a:r>
          </a:p>
          <a:p>
            <a:pPr algn="l">
              <a:lnSpc>
                <a:spcPct val="150000"/>
              </a:lnSpc>
            </a:pPr>
            <a:endParaRPr lang="he-IL" sz="2200" b="1" dirty="0"/>
          </a:p>
        </p:txBody>
      </p:sp>
      <p:pic>
        <p:nvPicPr>
          <p:cNvPr id="5" name="תמונה 4" descr="lobby 678.jpg"/>
          <p:cNvPicPr>
            <a:picLocks noChangeAspect="1"/>
          </p:cNvPicPr>
          <p:nvPr/>
        </p:nvPicPr>
        <p:blipFill>
          <a:blip r:embed="rId2" cstate="print"/>
          <a:stretch>
            <a:fillRect/>
          </a:stretch>
        </p:blipFill>
        <p:spPr>
          <a:xfrm>
            <a:off x="3571868" y="1428737"/>
            <a:ext cx="1928826" cy="2571768"/>
          </a:xfrm>
          <a:prstGeom prst="roundRect">
            <a:avLst/>
          </a:prstGeom>
          <a:ln>
            <a:noFill/>
          </a:ln>
          <a:effectLst>
            <a:outerShdw blurRad="292100" dist="139700" dir="2700000" algn="tl" rotWithShape="0">
              <a:srgbClr val="333333">
                <a:alpha val="65000"/>
              </a:srgbClr>
            </a:outerShdw>
          </a:effectLst>
        </p:spPr>
      </p:pic>
      <p:pic>
        <p:nvPicPr>
          <p:cNvPr id="6" name="תמונה 5" descr="lobby 145.jpg"/>
          <p:cNvPicPr>
            <a:picLocks noChangeAspect="1"/>
          </p:cNvPicPr>
          <p:nvPr/>
        </p:nvPicPr>
        <p:blipFill>
          <a:blip r:embed="rId3" cstate="print"/>
          <a:stretch>
            <a:fillRect/>
          </a:stretch>
        </p:blipFill>
        <p:spPr>
          <a:xfrm flipH="1">
            <a:off x="6357950" y="2857496"/>
            <a:ext cx="1789321" cy="2385761"/>
          </a:xfrm>
          <a:prstGeom prst="round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88640"/>
            <a:ext cx="6357982" cy="3323987"/>
          </a:xfrm>
          <a:prstGeom prst="rect">
            <a:avLst/>
          </a:prstGeom>
          <a:noFill/>
        </p:spPr>
        <p:txBody>
          <a:bodyPr wrap="square" rtlCol="1">
            <a:spAutoFit/>
          </a:bodyPr>
          <a:lstStyle/>
          <a:p>
            <a:pPr algn="l" rtl="0"/>
            <a:r>
              <a:rPr lang="en-US" sz="2100" dirty="0" smtClean="0"/>
              <a:t>The research will be divided into two parts. During the first part you will have to study the countries according to the criteria brought to you below. You must explore all of them.</a:t>
            </a:r>
          </a:p>
          <a:p>
            <a:pPr algn="l" rtl="0"/>
            <a:endParaRPr lang="en-US" sz="2100" dirty="0"/>
          </a:p>
          <a:p>
            <a:pPr algn="l" rtl="0"/>
            <a:r>
              <a:rPr lang="en-US" sz="2100" dirty="0" smtClean="0"/>
              <a:t>The second part of your research will be devoted to studying the criteria of your choice out of a list of criteria.</a:t>
            </a:r>
          </a:p>
          <a:p>
            <a:pPr algn="l"/>
            <a:endParaRPr lang="en-US" sz="2100" dirty="0"/>
          </a:p>
          <a:p>
            <a:pPr algn="l"/>
            <a:endParaRPr lang="he-IL" sz="2100" dirty="0"/>
          </a:p>
        </p:txBody>
      </p:sp>
      <p:sp>
        <p:nvSpPr>
          <p:cNvPr id="3" name="TextBox 2"/>
          <p:cNvSpPr txBox="1"/>
          <p:nvPr/>
        </p:nvSpPr>
        <p:spPr>
          <a:xfrm>
            <a:off x="1000100" y="3357562"/>
            <a:ext cx="5214974" cy="2308324"/>
          </a:xfrm>
          <a:prstGeom prst="rect">
            <a:avLst/>
          </a:prstGeom>
          <a:noFill/>
        </p:spPr>
        <p:txBody>
          <a:bodyPr wrap="square" rtlCol="1">
            <a:spAutoFit/>
          </a:bodyPr>
          <a:lstStyle/>
          <a:p>
            <a:pPr marL="285750" indent="-285750" algn="l" rtl="0">
              <a:buFont typeface="Arial" panose="020B0604020202020204" pitchFamily="34" charset="0"/>
              <a:buChar char="•"/>
            </a:pPr>
            <a:r>
              <a:rPr lang="en-US" dirty="0" smtClean="0"/>
              <a:t>The language  spoken there</a:t>
            </a:r>
          </a:p>
          <a:p>
            <a:pPr marL="285750" indent="-285750" algn="l" rtl="0">
              <a:buFont typeface="Arial" panose="020B0604020202020204" pitchFamily="34" charset="0"/>
              <a:buChar char="•"/>
            </a:pPr>
            <a:r>
              <a:rPr lang="en-US" dirty="0" smtClean="0"/>
              <a:t>Traditional food</a:t>
            </a:r>
          </a:p>
          <a:p>
            <a:pPr marL="285750" indent="-285750" algn="l" rtl="0">
              <a:buFont typeface="Arial" panose="020B0604020202020204" pitchFamily="34" charset="0"/>
              <a:buChar char="•"/>
            </a:pPr>
            <a:r>
              <a:rPr lang="en-US" dirty="0" smtClean="0"/>
              <a:t>Traditional holidays</a:t>
            </a:r>
          </a:p>
          <a:p>
            <a:pPr marL="285750" indent="-285750" algn="l" rtl="0">
              <a:buFont typeface="Arial" panose="020B0604020202020204" pitchFamily="34" charset="0"/>
              <a:buChar char="•"/>
            </a:pPr>
            <a:r>
              <a:rPr lang="en-US" dirty="0" smtClean="0"/>
              <a:t>Traditional music and dances</a:t>
            </a:r>
          </a:p>
          <a:p>
            <a:pPr marL="285750" indent="-285750" algn="l" rtl="0">
              <a:buFont typeface="Arial" panose="020B0604020202020204" pitchFamily="34" charset="0"/>
              <a:buChar char="•"/>
            </a:pPr>
            <a:r>
              <a:rPr lang="en-US" dirty="0" smtClean="0"/>
              <a:t>Two famous tourist attractions</a:t>
            </a:r>
          </a:p>
          <a:p>
            <a:pPr marL="285750" indent="-285750" algn="l" rtl="0">
              <a:buFont typeface="Arial" panose="020B0604020202020204" pitchFamily="34" charset="0"/>
              <a:buChar char="•"/>
            </a:pPr>
            <a:r>
              <a:rPr lang="en-US" dirty="0" smtClean="0"/>
              <a:t>A map of the country</a:t>
            </a:r>
            <a:endParaRPr lang="he-IL" dirty="0" smtClean="0"/>
          </a:p>
          <a:p>
            <a:pPr marL="285750" indent="-285750" algn="l" rtl="0">
              <a:buFont typeface="Arial" panose="020B0604020202020204" pitchFamily="34" charset="0"/>
              <a:buChar char="•"/>
            </a:pPr>
            <a:endParaRPr lang="en-US" dirty="0" smtClean="0"/>
          </a:p>
          <a:p>
            <a:pPr marL="285750" indent="-285750" algn="l" rtl="0">
              <a:buFont typeface="Arial" panose="020B0604020202020204" pitchFamily="34" charset="0"/>
              <a:buChar char="•"/>
            </a:pPr>
            <a:endParaRPr lang="he-IL"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Optional criterion</a:t>
            </a:r>
            <a:endParaRPr lang="he-IL" dirty="0"/>
          </a:p>
        </p:txBody>
      </p:sp>
      <p:sp>
        <p:nvSpPr>
          <p:cNvPr id="3" name="TextBox 2"/>
          <p:cNvSpPr txBox="1"/>
          <p:nvPr/>
        </p:nvSpPr>
        <p:spPr>
          <a:xfrm>
            <a:off x="642910" y="1428736"/>
            <a:ext cx="4643470" cy="923330"/>
          </a:xfrm>
          <a:prstGeom prst="rect">
            <a:avLst/>
          </a:prstGeom>
          <a:noFill/>
        </p:spPr>
        <p:txBody>
          <a:bodyPr wrap="square" rtlCol="1">
            <a:spAutoFit/>
          </a:bodyPr>
          <a:lstStyle/>
          <a:p>
            <a:pPr algn="l" rtl="0"/>
            <a:r>
              <a:rPr lang="en-US" dirty="0" smtClean="0"/>
              <a:t>You should choose two more aspects to investigate out of this list.</a:t>
            </a:r>
          </a:p>
          <a:p>
            <a:pPr algn="l" rtl="0"/>
            <a:endParaRPr lang="he-IL" dirty="0"/>
          </a:p>
        </p:txBody>
      </p:sp>
      <p:sp>
        <p:nvSpPr>
          <p:cNvPr id="5" name="TextBox 4"/>
          <p:cNvSpPr txBox="1"/>
          <p:nvPr/>
        </p:nvSpPr>
        <p:spPr>
          <a:xfrm>
            <a:off x="1142976" y="2428868"/>
            <a:ext cx="4214842" cy="4247317"/>
          </a:xfrm>
          <a:prstGeom prst="rect">
            <a:avLst/>
          </a:prstGeom>
          <a:noFill/>
        </p:spPr>
        <p:txBody>
          <a:bodyPr wrap="square" rtlCol="1">
            <a:spAutoFit/>
          </a:bodyPr>
          <a:lstStyle/>
          <a:p>
            <a:pPr algn="l" rtl="0"/>
            <a:r>
              <a:rPr lang="en-US" dirty="0" smtClean="0"/>
              <a:t>Traditional </a:t>
            </a:r>
            <a:endParaRPr lang="he-IL" dirty="0" smtClean="0"/>
          </a:p>
          <a:p>
            <a:pPr algn="l" rtl="0"/>
            <a:r>
              <a:rPr lang="en-US" dirty="0" smtClean="0"/>
              <a:t>Clothes</a:t>
            </a:r>
          </a:p>
          <a:p>
            <a:pPr algn="l" rtl="0"/>
            <a:endParaRPr lang="en-US" dirty="0" smtClean="0"/>
          </a:p>
          <a:p>
            <a:pPr algn="l" rtl="0"/>
            <a:r>
              <a:rPr lang="en-US" dirty="0" smtClean="0"/>
              <a:t>Native Famous people</a:t>
            </a:r>
          </a:p>
          <a:p>
            <a:pPr algn="l" rtl="0"/>
            <a:endParaRPr lang="en-US" dirty="0" smtClean="0"/>
          </a:p>
          <a:p>
            <a:pPr algn="l" rtl="0"/>
            <a:r>
              <a:rPr lang="en-US" dirty="0" smtClean="0"/>
              <a:t>Symbols which are associated with the country</a:t>
            </a:r>
          </a:p>
          <a:p>
            <a:pPr algn="l" rtl="0"/>
            <a:endParaRPr lang="en-US" dirty="0" smtClean="0"/>
          </a:p>
          <a:p>
            <a:pPr algn="l" rtl="0"/>
            <a:r>
              <a:rPr lang="en-US" dirty="0" smtClean="0"/>
              <a:t>A song that is dedicated to the country</a:t>
            </a:r>
          </a:p>
          <a:p>
            <a:pPr algn="l" rtl="0"/>
            <a:endParaRPr lang="en-US" dirty="0" smtClean="0"/>
          </a:p>
          <a:p>
            <a:pPr algn="l" rtl="0"/>
            <a:r>
              <a:rPr lang="en-US" dirty="0" smtClean="0"/>
              <a:t>Audio file of someone speaking the language of the country</a:t>
            </a:r>
          </a:p>
          <a:p>
            <a:pPr algn="l" rtl="0"/>
            <a:endParaRPr lang="en-US" dirty="0" smtClean="0"/>
          </a:p>
          <a:p>
            <a:pPr algn="l" rtl="0"/>
            <a:endParaRPr lang="he-IL"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en-US" dirty="0" smtClean="0"/>
              <a:t>Instructions</a:t>
            </a:r>
            <a:endParaRPr lang="he-IL" dirty="0"/>
          </a:p>
        </p:txBody>
      </p:sp>
      <p:sp>
        <p:nvSpPr>
          <p:cNvPr id="3" name="TextBox 2"/>
          <p:cNvSpPr txBox="1"/>
          <p:nvPr/>
        </p:nvSpPr>
        <p:spPr>
          <a:xfrm>
            <a:off x="1071538" y="2285992"/>
            <a:ext cx="5214974" cy="2308324"/>
          </a:xfrm>
          <a:prstGeom prst="rect">
            <a:avLst/>
          </a:prstGeom>
          <a:noFill/>
        </p:spPr>
        <p:txBody>
          <a:bodyPr wrap="square" rtlCol="1">
            <a:spAutoFit/>
          </a:bodyPr>
          <a:lstStyle/>
          <a:p>
            <a:pPr algn="l" rtl="0"/>
            <a:r>
              <a:rPr lang="en-US" dirty="0" smtClean="0"/>
              <a:t>Create a Google Docs Presentation.</a:t>
            </a:r>
          </a:p>
          <a:p>
            <a:pPr algn="l" rtl="0"/>
            <a:r>
              <a:rPr lang="en-US" dirty="0" smtClean="0"/>
              <a:t>The presentation should include 10 slides.</a:t>
            </a:r>
          </a:p>
          <a:p>
            <a:pPr algn="l" rtl="0"/>
            <a:r>
              <a:rPr lang="en-US" dirty="0" smtClean="0"/>
              <a:t>1</a:t>
            </a:r>
            <a:r>
              <a:rPr lang="en-US" baseline="30000" dirty="0" smtClean="0"/>
              <a:t>st</a:t>
            </a:r>
            <a:r>
              <a:rPr lang="en-US" dirty="0" smtClean="0"/>
              <a:t> slide: the cover page</a:t>
            </a:r>
          </a:p>
          <a:p>
            <a:pPr algn="l" rtl="0"/>
            <a:r>
              <a:rPr lang="en-US" dirty="0" smtClean="0"/>
              <a:t>2</a:t>
            </a:r>
            <a:r>
              <a:rPr lang="en-US" baseline="30000" dirty="0" smtClean="0"/>
              <a:t>nd</a:t>
            </a:r>
            <a:r>
              <a:rPr lang="en-US" dirty="0" smtClean="0"/>
              <a:t> slide: the introduction</a:t>
            </a:r>
          </a:p>
          <a:p>
            <a:pPr algn="l" rtl="0"/>
            <a:r>
              <a:rPr lang="en-US" dirty="0" smtClean="0"/>
              <a:t>3</a:t>
            </a:r>
            <a:r>
              <a:rPr lang="en-US" baseline="30000" dirty="0" smtClean="0"/>
              <a:t>rd</a:t>
            </a:r>
            <a:r>
              <a:rPr lang="en-US" dirty="0" smtClean="0"/>
              <a:t> – 10</a:t>
            </a:r>
            <a:r>
              <a:rPr lang="en-US" baseline="30000" dirty="0" smtClean="0"/>
              <a:t>th</a:t>
            </a:r>
            <a:r>
              <a:rPr lang="en-US" dirty="0" smtClean="0"/>
              <a:t> slides: the investigated criteria</a:t>
            </a:r>
          </a:p>
          <a:p>
            <a:pPr algn="l" rtl="0"/>
            <a:endParaRPr lang="en-US" dirty="0" smtClean="0"/>
          </a:p>
          <a:p>
            <a:pPr algn="l" rtl="0"/>
            <a:endParaRPr lang="en-US" dirty="0" smtClean="0"/>
          </a:p>
          <a:p>
            <a:pPr algn="l" rtl="0"/>
            <a:endParaRPr lang="he-IL"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רחבה">
  <a:themeElements>
    <a:clrScheme name="רחבה">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רחבה">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רחבה">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293</TotalTime>
  <Words>206</Words>
  <Application>Microsoft Office PowerPoint</Application>
  <PresentationFormat>‫הצגה על המסך (4:3)</PresentationFormat>
  <Paragraphs>52</Paragraphs>
  <Slides>6</Slides>
  <Notes>2</Notes>
  <HiddenSlides>0</HiddenSlides>
  <MMClips>0</MMClips>
  <ScaleCrop>false</ScaleCrop>
  <HeadingPairs>
    <vt:vector size="4" baseType="variant">
      <vt:variant>
        <vt:lpstr>ערכת נושא</vt:lpstr>
      </vt:variant>
      <vt:variant>
        <vt:i4>1</vt:i4>
      </vt:variant>
      <vt:variant>
        <vt:lpstr>כותרות שקופיות</vt:lpstr>
      </vt:variant>
      <vt:variant>
        <vt:i4>6</vt:i4>
      </vt:variant>
    </vt:vector>
  </HeadingPairs>
  <TitlesOfParts>
    <vt:vector size="7" baseType="lpstr">
      <vt:lpstr>רחבה</vt:lpstr>
      <vt:lpstr>מצגת של PowerPoint</vt:lpstr>
      <vt:lpstr> you are going to make a research of different countries around the world</vt:lpstr>
      <vt:lpstr>Choose one of the countries from the list below</vt:lpstr>
      <vt:lpstr>מצגת של PowerPoint</vt:lpstr>
      <vt:lpstr>Optional criterion</vt:lpstr>
      <vt:lpstr>Instructions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the world you are going to make a research of different countries around the world</dc:title>
  <dc:creator>Katom</dc:creator>
  <cp:lastModifiedBy>User</cp:lastModifiedBy>
  <cp:revision>18</cp:revision>
  <dcterms:created xsi:type="dcterms:W3CDTF">2013-10-27T09:25:37Z</dcterms:created>
  <dcterms:modified xsi:type="dcterms:W3CDTF">2014-06-19T13:19:57Z</dcterms:modified>
</cp:coreProperties>
</file>