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61" r:id="rId2"/>
    <p:sldId id="256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523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A4B75B-9836-4B16-B074-0114058D707A}" type="datetimeFigureOut">
              <a:rPr lang="he-IL" smtClean="0"/>
              <a:t>ג'/סיון/תשע"ד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01548-A547-48EB-95FE-A394BD06A91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8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lib.cet.ac.il/pages/item.asp?item=2681" TargetMode="External"/><Relationship Id="rId5" Type="http://schemas.openxmlformats.org/officeDocument/2006/relationships/hyperlink" Target="http://www.youtube.com/watch?v=ek8MPnL5s6g" TargetMode="External"/><Relationship Id="rId10" Type="http://schemas.openxmlformats.org/officeDocument/2006/relationships/image" Target="../media/image11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4.xml"/><Relationship Id="rId7" Type="http://schemas.openxmlformats.org/officeDocument/2006/relationships/image" Target="../media/image15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5.xml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hyperlink" Target="http://lib.cet.ac.il/pages/item.asp?item=6150" TargetMode="Externa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dl.dropbox.com/u/18604090/%D7%98%D7%A7%D7%A1%D7%98%20%D7%9E%D7%A4%D7%A2%D7%99%D7%9C.doc" TargetMode="External"/><Relationship Id="rId5" Type="http://schemas.openxmlformats.org/officeDocument/2006/relationships/hyperlink" Target="http://www.schooly.co.il/ulpena/" TargetMode="External"/><Relationship Id="rId4" Type="http://schemas.openxmlformats.org/officeDocument/2006/relationships/hyperlink" Target="http://www.maccabi4u.co.il/8311-he/Maccabi.aspx" TargetMode="External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8497"/>
              </p:ext>
            </p:extLst>
          </p:nvPr>
        </p:nvGraphicFramePr>
        <p:xfrm>
          <a:off x="2224384" y="4221088"/>
          <a:ext cx="4868863" cy="1261872"/>
        </p:xfrm>
        <a:graphic>
          <a:graphicData uri="http://schemas.openxmlformats.org/drawingml/2006/table">
            <a:tbl>
              <a:tblPr rtl="1"/>
              <a:tblGrid>
                <a:gridCol w="1839913"/>
                <a:gridCol w="3028950"/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ביה"ס, רשות: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אולפנה - אשדוד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המורה: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דליה כהן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המדריכה: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יהודית שוורץ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הפעילות: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טקסט מפעיל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תמונה 3" descr="3454_Davidson_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28688"/>
            <a:ext cx="733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תמונה 12" descr="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286000"/>
            <a:ext cx="190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24575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 flipH="1">
            <a:off x="642938" y="0"/>
            <a:ext cx="71437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 flipH="1">
            <a:off x="8429625" y="0"/>
            <a:ext cx="71438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6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11760" y="1902024"/>
            <a:ext cx="6246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מטרות: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קריאת קטע מידעי וצפייה בסרטון על מנת להבין את המסר הגלוי, המסר הסמוי ואוצר המילים של הנושא.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שילוב הידע בהכנת התוצר הסופי</a:t>
            </a:r>
            <a:r>
              <a:rPr kumimoji="0" lang="he-IL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שהוא כתיבת עלון הסברה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266621" y="1085849"/>
            <a:ext cx="4940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he-IL" sz="3600" b="1" i="0" u="none" strike="noStrike" cap="all" spc="0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+mj-cs"/>
              </a:rPr>
              <a:t>שיעור מתוקשב </a:t>
            </a:r>
            <a:r>
              <a:rPr kumimoji="0" lang="he-IL" sz="3600" b="1" i="0" u="none" strike="noStrike" cap="all" spc="0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+mj-cs"/>
              </a:rPr>
              <a:t>בעברית</a:t>
            </a:r>
            <a:endParaRPr lang="he-IL" sz="36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5" name="Picture 3" descr="C:\Documents and Settings\USER\Local Settings\Temporary Internet Files\Content.IE5\F09MNPEM\MM90028353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3" y="4221088"/>
            <a:ext cx="13771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6628" y="4653136"/>
            <a:ext cx="565090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שמרי את הקובץ במחשב שלך</a:t>
            </a:r>
          </a:p>
          <a:p>
            <a:pPr algn="ctr"/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בצעי את המשימות</a:t>
            </a:r>
          </a:p>
          <a:p>
            <a:pPr algn="ctr"/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בסיום כל העבודה שלחי את העבודה לפורום עברית של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כיתתך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 flipH="1">
            <a:off x="454443" y="5877272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73308" y="542283"/>
            <a:ext cx="4734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צפי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בסרטון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5"/>
              </a:rPr>
              <a:t>איך לעבור את החורף 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5"/>
              </a:rPr>
              <a:t>בשלום?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קראי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את קטע המידע 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6"/>
              </a:rPr>
              <a:t>הבא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כעת תוכלי לענות על השאלות הבאות: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88432" y="2211226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כתבי מהי 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מערכת החיסון ו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ממה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מורכבת?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389948" y="0"/>
            <a:ext cx="1757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שלב א' – </a:t>
            </a:r>
          </a:p>
        </p:txBody>
      </p:sp>
      <p:sp>
        <p:nvSpPr>
          <p:cNvPr id="9" name="מלבן 8"/>
          <p:cNvSpPr/>
          <p:nvPr/>
        </p:nvSpPr>
        <p:spPr>
          <a:xfrm>
            <a:off x="3923928" y="3859583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מדוע חשוב לחזק את מערכת החיסון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שלנו?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5366"/>
            <a:ext cx="1190516" cy="113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 descr="C:\Documents and Settings\USER\Local Settings\Temporary Internet Files\Content.IE5\O9S9B6AN\MC90043258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56" y="2082864"/>
            <a:ext cx="626056" cy="6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Documents and Settings\USER\Local Settings\Temporary Internet Files\Content.IE5\O9S9B6AN\MC90043258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56" y="3667040"/>
            <a:ext cx="626056" cy="6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37" name="TextBox1" r:id="rId2" imgW="7705800" imgH="428760"/>
        </mc:Choice>
        <mc:Fallback>
          <p:control name="TextBox1" r:id="rId2" imgW="770580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2565400"/>
                  <a:ext cx="6985000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8" name="TextBox2" r:id="rId3" imgW="7705800" imgH="428760"/>
        </mc:Choice>
        <mc:Fallback>
          <p:control name="TextBox2" r:id="rId3" imgW="7705800" imgH="42876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4294188"/>
                  <a:ext cx="6985000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934342" y="4797152"/>
            <a:ext cx="4598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מהם הגורמים שמחלישים את מערכת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החיסון?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387393" y="1052736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מהם הנזקים לגוף כאשר מערכת החיסון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נחלשת?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95535" y="2924944"/>
            <a:ext cx="8137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מה 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קורה כאשר מערכת החיסון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כושלת? 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הביאי דוגמה למחלה המושפעת ממערכת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החיסון!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258228" y="0"/>
            <a:ext cx="28889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המשך שלב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א' – </a:t>
            </a:r>
          </a:p>
        </p:txBody>
      </p:sp>
      <p:pic>
        <p:nvPicPr>
          <p:cNvPr id="9" name="Picture 16" descr="C:\Documents and Settings\USER\Local Settings\Temporary Internet Files\Content.IE5\O9S9B6AN\MC90043258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44" y="924374"/>
            <a:ext cx="626056" cy="6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Documents and Settings\USER\Local Settings\Temporary Internet Files\Content.IE5\O9S9B6AN\MC90043258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44" y="2728053"/>
            <a:ext cx="626056" cy="6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:\Documents and Settings\USER\Local Settings\Temporary Internet Files\Content.IE5\O9S9B6AN\MC90043258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56" y="4531732"/>
            <a:ext cx="626056" cy="6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61" name="TextBox1" r:id="rId2" imgW="7705800" imgH="428760"/>
        </mc:Choice>
        <mc:Fallback>
          <p:control name="TextBox1" r:id="rId2" imgW="770580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484313"/>
                  <a:ext cx="6985000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2" name="TextBox2" r:id="rId3" imgW="7705800" imgH="428760"/>
        </mc:Choice>
        <mc:Fallback>
          <p:control name="TextBox2" r:id="rId3" imgW="7705800" imgH="42876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3321050"/>
                  <a:ext cx="6985000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3" name="TextBox3" r:id="rId4" imgW="7705800" imgH="428760"/>
        </mc:Choice>
        <mc:Fallback>
          <p:control name="TextBox3" r:id="rId4" imgW="7705800" imgH="42876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5157788"/>
                  <a:ext cx="6985000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962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57428" y="899825"/>
            <a:ext cx="457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פתחי את הקישורים </a:t>
            </a: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הבאים: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/>
              </a:rPr>
              <a:t>כיצד נעבור את החורף </a:t>
            </a: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/>
              </a:rPr>
              <a:t>בשלום?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/>
              </a:rPr>
              <a:t>מחלות חורף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he-I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430016" y="2691856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הכיני דף הסברה </a:t>
            </a: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בנושא: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כיצד עוברים את החורף </a:t>
            </a: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בשלום?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790056" y="3091966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שלחי את דף ההסבר </a:t>
            </a:r>
            <a:r>
              <a:rPr kumimoji="0" lang="he-I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5"/>
              </a:rPr>
              <a:t>לפורום הבית ספרי </a:t>
            </a:r>
            <a:endParaRPr kumimoji="0" lang="he-IL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893196"/>
            <a:ext cx="6408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משימה – בחרי דף הסברה והגיבי עליו.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שימי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לב – שלכל דף הסברה יכולה להיות תגובה אחת בלבד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6370712" y="0"/>
            <a:ext cx="1776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שלב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ב'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7" name="מלבן 6"/>
          <p:cNvSpPr/>
          <p:nvPr/>
        </p:nvSpPr>
        <p:spPr>
          <a:xfrm>
            <a:off x="4084712" y="462889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e-I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דף עזרה להכנת טקסט מדריך </a:t>
            </a: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ומפעיל:  </a:t>
            </a:r>
            <a:endParaRPr kumimoji="0" lang="he-I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>
            <a:hlinkClick r:id="rId6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01788"/>
              </p:ext>
            </p:extLst>
          </p:nvPr>
        </p:nvGraphicFramePr>
        <p:xfrm>
          <a:off x="7599363" y="5346700"/>
          <a:ext cx="981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ocument" showAsIcon="1" r:id="rId7" imgW="977265" imgH="632460" progId="Word.Document.8">
                  <p:embed/>
                </p:oleObj>
              </mc:Choice>
              <mc:Fallback>
                <p:oleObj name="Document" showAsIcon="1" r:id="rId7" imgW="977265" imgH="6324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363" y="5346700"/>
                        <a:ext cx="9810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מלבן 8"/>
          <p:cNvSpPr/>
          <p:nvPr/>
        </p:nvSpPr>
        <p:spPr>
          <a:xfrm>
            <a:off x="395536" y="5661248"/>
            <a:ext cx="2624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עבודה נעימה</a:t>
            </a:r>
            <a:endParaRPr lang="he-I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6924" y="3070218"/>
            <a:ext cx="977788" cy="7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</TotalTime>
  <Words>176</Words>
  <Application>Microsoft Office PowerPoint</Application>
  <PresentationFormat>‫הצגה על המסך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7" baseType="lpstr">
      <vt:lpstr>זרם מדחף</vt:lpstr>
      <vt:lpstr>Document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Katom</dc:creator>
  <cp:lastModifiedBy>User</cp:lastModifiedBy>
  <cp:revision>55</cp:revision>
  <dcterms:created xsi:type="dcterms:W3CDTF">2011-11-28T07:01:31Z</dcterms:created>
  <dcterms:modified xsi:type="dcterms:W3CDTF">2014-06-01T11:44:17Z</dcterms:modified>
</cp:coreProperties>
</file>